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28547b11a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28547b11a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8547b11a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8547b11a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28547b11a8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28547b11a8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28547b11a8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28547b11a8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8547b11a8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28547b11a8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8547b11a8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28547b11a8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28547b11a8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28547b11a8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28547b11a8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28547b11a8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8547b11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8547b11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8547b11a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8547b11a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28547b11a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28547b11a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28547b11a8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28547b11a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8547b11a8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28547b11a8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28547b11a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28547b11a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8547b11a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28547b11a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28547b11a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28547b11a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Priyadarshini College of Engineering</a:t>
            </a:r>
            <a:endParaRPr sz="26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Linux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By Prof. Sneha A Kamble</a:t>
            </a:r>
            <a:endParaRPr sz="1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Distributions of Linux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Popular distributions: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Ubuntu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Fedora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Debian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CentOS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Arch Linux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Specialized distributions: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Kali Linux (security testing)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"/>
              <a:t>Raspbian (Raspberry Pi)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Hardware Requirements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Minimal requirements for lightweight distributions: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CPU: 1 GHz processor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RAM: 512 MB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Storage: 5 GB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Modern distributions: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CPU: 2 GHz dual-core processor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RAM: 4 GB or more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Storage: 20 GB or more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1509"/>
              <a:buFont typeface="Arial"/>
              <a:buNone/>
            </a:pPr>
            <a:r>
              <a:rPr b="1" lang="en" sz="2650">
                <a:latin typeface="Times New Roman"/>
                <a:ea typeface="Times New Roman"/>
                <a:cs typeface="Times New Roman"/>
                <a:sym typeface="Times New Roman"/>
              </a:rPr>
              <a:t>Software Applications in Linux</a:t>
            </a:r>
            <a:endParaRPr b="1" sz="26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Office Suites: LibreOffice, OpenOffice.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Web Browsers: Firefox, Chromium.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Media Players: VLC, Audacious.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Development Tools: GCC, Python, Node.js.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Virtualization: VirtualBox, KVM.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1509"/>
              <a:buFont typeface="Arial"/>
              <a:buNone/>
            </a:pPr>
            <a:r>
              <a:rPr b="1" lang="en" sz="2650">
                <a:latin typeface="Times New Roman"/>
                <a:ea typeface="Times New Roman"/>
                <a:cs typeface="Times New Roman"/>
                <a:sym typeface="Times New Roman"/>
              </a:rPr>
              <a:t>Editors</a:t>
            </a:r>
            <a:endParaRPr b="1" sz="26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Text Editors: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Nano: Simple and user-friendly.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Vim: Advanced editor for developers.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Emacs: Highly customizable.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IDEs: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Visual Studio Code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Eclipse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IntelliJ IDEA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180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Comparison with Different OS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4" name="Google Shape;13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8363" y="700213"/>
            <a:ext cx="6696075" cy="421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180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Comparison with Different OS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4913" y="1170100"/>
            <a:ext cx="6734175" cy="387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4900" y="861900"/>
            <a:ext cx="6734175" cy="36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Important Commands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/>
              <a:t>File Management: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/>
              <a:t>ls, cp, mv, rm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/>
              <a:t>Process Management: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/>
              <a:t>ps, top, kill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/>
              <a:t>System Info: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/>
              <a:t>uname, df, free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/>
              <a:t>Networking: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/>
              <a:t>ping, curl, ifconfig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Merits and Demerits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Merits: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Free and open-source.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Secure and stable.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Customizable.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Lightweight.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Demerits: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Steep learning curve for beginners.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Limited support for proprietary software.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Operating System and Its Features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Definition: An operating system (OS) is system software that manages hardware and software resources and provides common services for computer programs.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Features: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Resource Management: Manages CPU, memory, and I/O devices.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User Interface: Provides CLI and GUI for user interaction.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Multitasking: Allows multiple processes to run simultaneously.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Security: Protects data and restricts unauthorized access.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File Management: Organizes, stores, and retrieves data on storage devices.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Definition &amp; Naming of Linux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Definition: Linux is an open-source, Unix-like operating system kernel created by Linus Torvalds in 1991.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Naming: The name "Linux" is derived from the creator’s name, Linus, and Unix, the OS it was inspired by.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History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1991: Linus Torvalds released the first Linux kernel.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1992: Linux adopted the GNU General Public License (GPL).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1993: First Linux distributions like Slackware and Debian were introduced.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2000s: Gained popularity for servers, embedded systems, and desktops.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Present: Powers a vast range of devices from smartphones to supercomputers.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Components of Linux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Kernel: Core of the OS managing system resources.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System Libraries: A collection of pre written code that allows applications to interact with the OS kernel.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System Utilities: A collection of programs and tools that are essential for managing and interacting with the linux OS(e.g., file management).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Shell: Command interpreter for user interaction.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Desktop Environment: GUI for easier use.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Basic Features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Multi User</a:t>
            </a:r>
            <a:r>
              <a:rPr lang="en"/>
              <a:t>: Supports multiple users simultaneously.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Multitasking: Executes several tasks concurrently.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Portability: Can run on various hardware platforms.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Open Source: Source code is freely available.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Secure: Provides robust security features.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Architecture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User Space: Applications and utilities interact with the kernel.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Kernel Space: Manages system hardware and resources.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Layers: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Hardware: Physical devices.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Kernel: Core system functionality.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System Libraries: APIs for applications.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/>
              <a:t>Applications: User programs.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4672" y="2048925"/>
            <a:ext cx="4180000" cy="266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Kernel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287972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The kernel is the core part of an operating system that manages system resources and allows communication between hardware and software.</a:t>
            </a:r>
            <a:endParaRPr/>
          </a:p>
          <a:p>
            <a:pPr indent="-2286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66666"/>
                </a:solidFill>
              </a:rPr>
              <a:t>Types of Kernels:</a:t>
            </a:r>
            <a:endParaRPr b="1">
              <a:solidFill>
                <a:srgbClr val="666666"/>
              </a:solidFill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●"/>
            </a:pPr>
            <a:r>
              <a:rPr b="1" lang="en">
                <a:solidFill>
                  <a:srgbClr val="666666"/>
                </a:solidFill>
              </a:rPr>
              <a:t>Monolithic Kernel:</a:t>
            </a:r>
            <a:r>
              <a:rPr lang="en">
                <a:solidFill>
                  <a:srgbClr val="666666"/>
                </a:solidFill>
              </a:rPr>
              <a:t> All OS services operate in a single space, providing better performance. Examples: Linux, Unix.</a:t>
            </a:r>
            <a:endParaRPr>
              <a:solidFill>
                <a:srgbClr val="666666"/>
              </a:solidFill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●"/>
            </a:pPr>
            <a:r>
              <a:rPr b="1" lang="en">
                <a:solidFill>
                  <a:srgbClr val="666666"/>
                </a:solidFill>
              </a:rPr>
              <a:t>Microkernel:</a:t>
            </a:r>
            <a:r>
              <a:rPr lang="en">
                <a:solidFill>
                  <a:srgbClr val="666666"/>
                </a:solidFill>
              </a:rPr>
              <a:t> Minimal services run in kernel space; others run in user space, ensuring better modularity and stability. Example: Minix.</a:t>
            </a:r>
            <a:endParaRPr>
              <a:solidFill>
                <a:srgbClr val="666666"/>
              </a:solidFill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●"/>
            </a:pPr>
            <a:r>
              <a:rPr b="1" lang="en">
                <a:solidFill>
                  <a:srgbClr val="666666"/>
                </a:solidFill>
              </a:rPr>
              <a:t>Hybrid Kernel:</a:t>
            </a:r>
            <a:r>
              <a:rPr lang="en">
                <a:solidFill>
                  <a:srgbClr val="666666"/>
                </a:solidFill>
              </a:rPr>
              <a:t> Combines features of monolithic and microkernels, balancing performance and modularity. Example: Windows NT.</a:t>
            </a:r>
            <a:endParaRPr>
              <a:solidFill>
                <a:srgbClr val="666666"/>
              </a:solidFill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●"/>
            </a:pPr>
            <a:r>
              <a:rPr b="1" lang="en">
                <a:solidFill>
                  <a:srgbClr val="666666"/>
                </a:solidFill>
              </a:rPr>
              <a:t>Exokernel:</a:t>
            </a:r>
            <a:r>
              <a:rPr lang="en">
                <a:solidFill>
                  <a:srgbClr val="666666"/>
                </a:solidFill>
              </a:rPr>
              <a:t> Provides minimal abstraction, leaving resource management to applications. Example: Aegis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User Interface View of Linux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CLI (Command Line Interface): Text-based interface for executing commands.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GUI (Graphical User Interface): Visual interface for user interaction.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Example GUIs: GNOME, KDE, Xfce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